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40200" cy="575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2023-02-02T14:56:24Z</dcterms:modified>
  <cp:revision>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